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ckhout, Stephanie" userId="S::sbuckhout@pnwboces.org::19e48c84-31cf-4399-a796-9dd4359865a0" providerId="AD" clId="Web-{3CED791B-DF77-4F2B-8E90-3D309F14CF7D}"/>
    <pc:docChg chg="addSld delSld modSld">
      <pc:chgData name="Buckhout, Stephanie" userId="S::sbuckhout@pnwboces.org::19e48c84-31cf-4399-a796-9dd4359865a0" providerId="AD" clId="Web-{3CED791B-DF77-4F2B-8E90-3D309F14CF7D}" dt="2019-03-27T18:04:29.391" v="2076" actId="20577"/>
      <pc:docMkLst>
        <pc:docMk/>
      </pc:docMkLst>
      <pc:sldChg chg="modSp">
        <pc:chgData name="Buckhout, Stephanie" userId="S::sbuckhout@pnwboces.org::19e48c84-31cf-4399-a796-9dd4359865a0" providerId="AD" clId="Web-{3CED791B-DF77-4F2B-8E90-3D309F14CF7D}" dt="2019-03-27T16:54:56.907" v="34" actId="20577"/>
        <pc:sldMkLst>
          <pc:docMk/>
          <pc:sldMk cId="109857222" sldId="256"/>
        </pc:sldMkLst>
        <pc:spChg chg="mod">
          <ac:chgData name="Buckhout, Stephanie" userId="S::sbuckhout@pnwboces.org::19e48c84-31cf-4399-a796-9dd4359865a0" providerId="AD" clId="Web-{3CED791B-DF77-4F2B-8E90-3D309F14CF7D}" dt="2019-03-27T16:54:48.220" v="2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Buckhout, Stephanie" userId="S::sbuckhout@pnwboces.org::19e48c84-31cf-4399-a796-9dd4359865a0" providerId="AD" clId="Web-{3CED791B-DF77-4F2B-8E90-3D309F14CF7D}" dt="2019-03-27T16:54:56.907" v="34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Buckhout, Stephanie" userId="S::sbuckhout@pnwboces.org::19e48c84-31cf-4399-a796-9dd4359865a0" providerId="AD" clId="Web-{3CED791B-DF77-4F2B-8E90-3D309F14CF7D}" dt="2019-03-27T16:56:12.548" v="257" actId="20577"/>
        <pc:sldMkLst>
          <pc:docMk/>
          <pc:sldMk cId="2114481284" sldId="257"/>
        </pc:sldMkLst>
        <pc:spChg chg="mod">
          <ac:chgData name="Buckhout, Stephanie" userId="S::sbuckhout@pnwboces.org::19e48c84-31cf-4399-a796-9dd4359865a0" providerId="AD" clId="Web-{3CED791B-DF77-4F2B-8E90-3D309F14CF7D}" dt="2019-03-27T16:55:10.720" v="44" actId="20577"/>
          <ac:spMkLst>
            <pc:docMk/>
            <pc:sldMk cId="2114481284" sldId="257"/>
            <ac:spMk id="2" creationId="{A28CBCEF-5960-4760-9197-96712EFC48AC}"/>
          </ac:spMkLst>
        </pc:spChg>
        <pc:spChg chg="mod">
          <ac:chgData name="Buckhout, Stephanie" userId="S::sbuckhout@pnwboces.org::19e48c84-31cf-4399-a796-9dd4359865a0" providerId="AD" clId="Web-{3CED791B-DF77-4F2B-8E90-3D309F14CF7D}" dt="2019-03-27T16:56:12.548" v="257" actId="20577"/>
          <ac:spMkLst>
            <pc:docMk/>
            <pc:sldMk cId="2114481284" sldId="257"/>
            <ac:spMk id="3" creationId="{F216A646-FB59-41CB-9870-6963CDE73744}"/>
          </ac:spMkLst>
        </pc:spChg>
      </pc:sldChg>
      <pc:sldChg chg="modSp new">
        <pc:chgData name="Buckhout, Stephanie" userId="S::sbuckhout@pnwboces.org::19e48c84-31cf-4399-a796-9dd4359865a0" providerId="AD" clId="Web-{3CED791B-DF77-4F2B-8E90-3D309F14CF7D}" dt="2019-03-27T17:00:54.485" v="909" actId="20577"/>
        <pc:sldMkLst>
          <pc:docMk/>
          <pc:sldMk cId="1072701110" sldId="258"/>
        </pc:sldMkLst>
        <pc:spChg chg="mod">
          <ac:chgData name="Buckhout, Stephanie" userId="S::sbuckhout@pnwboces.org::19e48c84-31cf-4399-a796-9dd4359865a0" providerId="AD" clId="Web-{3CED791B-DF77-4F2B-8E90-3D309F14CF7D}" dt="2019-03-27T16:56:29.938" v="320" actId="20577"/>
          <ac:spMkLst>
            <pc:docMk/>
            <pc:sldMk cId="1072701110" sldId="258"/>
            <ac:spMk id="2" creationId="{1C0DF14A-ECE6-4491-8843-79E1B9FBE9BD}"/>
          </ac:spMkLst>
        </pc:spChg>
        <pc:spChg chg="mod">
          <ac:chgData name="Buckhout, Stephanie" userId="S::sbuckhout@pnwboces.org::19e48c84-31cf-4399-a796-9dd4359865a0" providerId="AD" clId="Web-{3CED791B-DF77-4F2B-8E90-3D309F14CF7D}" dt="2019-03-27T17:00:54.485" v="909" actId="20577"/>
          <ac:spMkLst>
            <pc:docMk/>
            <pc:sldMk cId="1072701110" sldId="258"/>
            <ac:spMk id="3" creationId="{F5826013-E7FE-47B9-8F87-6A5BC631F039}"/>
          </ac:spMkLst>
        </pc:spChg>
      </pc:sldChg>
      <pc:sldChg chg="modSp new">
        <pc:chgData name="Buckhout, Stephanie" userId="S::sbuckhout@pnwboces.org::19e48c84-31cf-4399-a796-9dd4359865a0" providerId="AD" clId="Web-{3CED791B-DF77-4F2B-8E90-3D309F14CF7D}" dt="2019-03-27T18:00:23.046" v="1524" actId="20577"/>
        <pc:sldMkLst>
          <pc:docMk/>
          <pc:sldMk cId="2545899557" sldId="259"/>
        </pc:sldMkLst>
        <pc:spChg chg="mod">
          <ac:chgData name="Buckhout, Stephanie" userId="S::sbuckhout@pnwboces.org::19e48c84-31cf-4399-a796-9dd4359865a0" providerId="AD" clId="Web-{3CED791B-DF77-4F2B-8E90-3D309F14CF7D}" dt="2019-03-27T17:00:57.313" v="912" actId="20577"/>
          <ac:spMkLst>
            <pc:docMk/>
            <pc:sldMk cId="2545899557" sldId="259"/>
            <ac:spMk id="2" creationId="{E9F7AC2E-9D01-4066-A74C-7B469B899BDB}"/>
          </ac:spMkLst>
        </pc:spChg>
        <pc:spChg chg="mod">
          <ac:chgData name="Buckhout, Stephanie" userId="S::sbuckhout@pnwboces.org::19e48c84-31cf-4399-a796-9dd4359865a0" providerId="AD" clId="Web-{3CED791B-DF77-4F2B-8E90-3D309F14CF7D}" dt="2019-03-27T18:00:23.046" v="1524" actId="20577"/>
          <ac:spMkLst>
            <pc:docMk/>
            <pc:sldMk cId="2545899557" sldId="259"/>
            <ac:spMk id="3" creationId="{2223B5BF-34B6-49A4-B2A8-C7937FDA59AE}"/>
          </ac:spMkLst>
        </pc:spChg>
      </pc:sldChg>
      <pc:sldChg chg="modSp new">
        <pc:chgData name="Buckhout, Stephanie" userId="S::sbuckhout@pnwboces.org::19e48c84-31cf-4399-a796-9dd4359865a0" providerId="AD" clId="Web-{3CED791B-DF77-4F2B-8E90-3D309F14CF7D}" dt="2019-03-27T18:03:15.437" v="1969" actId="20577"/>
        <pc:sldMkLst>
          <pc:docMk/>
          <pc:sldMk cId="3564185784" sldId="260"/>
        </pc:sldMkLst>
        <pc:spChg chg="mod">
          <ac:chgData name="Buckhout, Stephanie" userId="S::sbuckhout@pnwboces.org::19e48c84-31cf-4399-a796-9dd4359865a0" providerId="AD" clId="Web-{3CED791B-DF77-4F2B-8E90-3D309F14CF7D}" dt="2019-03-27T17:01:10.250" v="935" actId="20577"/>
          <ac:spMkLst>
            <pc:docMk/>
            <pc:sldMk cId="3564185784" sldId="260"/>
            <ac:spMk id="2" creationId="{A5AB9A8A-0D3F-40E2-A637-0C003F3CB8B0}"/>
          </ac:spMkLst>
        </pc:spChg>
        <pc:spChg chg="mod">
          <ac:chgData name="Buckhout, Stephanie" userId="S::sbuckhout@pnwboces.org::19e48c84-31cf-4399-a796-9dd4359865a0" providerId="AD" clId="Web-{3CED791B-DF77-4F2B-8E90-3D309F14CF7D}" dt="2019-03-27T18:03:15.437" v="1969" actId="20577"/>
          <ac:spMkLst>
            <pc:docMk/>
            <pc:sldMk cId="3564185784" sldId="260"/>
            <ac:spMk id="3" creationId="{3610B9DD-A145-4060-89B8-3CF8B6644956}"/>
          </ac:spMkLst>
        </pc:spChg>
      </pc:sldChg>
      <pc:sldChg chg="modSp new">
        <pc:chgData name="Buckhout, Stephanie" userId="S::sbuckhout@pnwboces.org::19e48c84-31cf-4399-a796-9dd4359865a0" providerId="AD" clId="Web-{3CED791B-DF77-4F2B-8E90-3D309F14CF7D}" dt="2019-03-27T18:04:03.844" v="2073" actId="20577"/>
        <pc:sldMkLst>
          <pc:docMk/>
          <pc:sldMk cId="1532981896" sldId="261"/>
        </pc:sldMkLst>
        <pc:spChg chg="mod">
          <ac:chgData name="Buckhout, Stephanie" userId="S::sbuckhout@pnwboces.org::19e48c84-31cf-4399-a796-9dd4359865a0" providerId="AD" clId="Web-{3CED791B-DF77-4F2B-8E90-3D309F14CF7D}" dt="2019-03-27T17:01:28.875" v="968" actId="20577"/>
          <ac:spMkLst>
            <pc:docMk/>
            <pc:sldMk cId="1532981896" sldId="261"/>
            <ac:spMk id="2" creationId="{E19E9E98-D0F5-4706-BD3E-E0D87D775B92}"/>
          </ac:spMkLst>
        </pc:spChg>
        <pc:spChg chg="mod">
          <ac:chgData name="Buckhout, Stephanie" userId="S::sbuckhout@pnwboces.org::19e48c84-31cf-4399-a796-9dd4359865a0" providerId="AD" clId="Web-{3CED791B-DF77-4F2B-8E90-3D309F14CF7D}" dt="2019-03-27T18:04:03.844" v="2073" actId="20577"/>
          <ac:spMkLst>
            <pc:docMk/>
            <pc:sldMk cId="1532981896" sldId="261"/>
            <ac:spMk id="3" creationId="{C1825054-6001-49A4-A5DC-3CCE7C041C07}"/>
          </ac:spMkLst>
        </pc:spChg>
      </pc:sldChg>
      <pc:sldChg chg="modSp add del replId">
        <pc:chgData name="Buckhout, Stephanie" userId="S::sbuckhout@pnwboces.org::19e48c84-31cf-4399-a796-9dd4359865a0" providerId="AD" clId="Web-{3CED791B-DF77-4F2B-8E90-3D309F14CF7D}" dt="2019-03-27T17:01:46.079" v="978"/>
        <pc:sldMkLst>
          <pc:docMk/>
          <pc:sldMk cId="2826980645" sldId="262"/>
        </pc:sldMkLst>
        <pc:spChg chg="mod">
          <ac:chgData name="Buckhout, Stephanie" userId="S::sbuckhout@pnwboces.org::19e48c84-31cf-4399-a796-9dd4359865a0" providerId="AD" clId="Web-{3CED791B-DF77-4F2B-8E90-3D309F14CF7D}" dt="2019-03-27T17:01:43.063" v="976" actId="20577"/>
          <ac:spMkLst>
            <pc:docMk/>
            <pc:sldMk cId="2826980645" sldId="262"/>
            <ac:spMk id="2" creationId="{E19E9E98-D0F5-4706-BD3E-E0D87D775B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Short Story Unit: Plot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English 102: </a:t>
            </a:r>
            <a:r>
              <a:rPr lang="en-US" dirty="0" err="1">
                <a:cs typeface="Calibri"/>
              </a:rPr>
              <a:t>Buckhout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BCEF-5960-4760-9197-96712EFC4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A646-FB59-41CB-9870-6963CDE73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Answers the question, "What happened?"</a:t>
            </a:r>
          </a:p>
          <a:p>
            <a:r>
              <a:rPr lang="en-US" dirty="0">
                <a:cs typeface="Calibri"/>
              </a:rPr>
              <a:t>But also think about:</a:t>
            </a:r>
          </a:p>
          <a:p>
            <a:pPr lvl="1"/>
            <a:r>
              <a:rPr lang="en-US" dirty="0">
                <a:cs typeface="Calibri"/>
              </a:rPr>
              <a:t>WHY things happened</a:t>
            </a:r>
          </a:p>
          <a:p>
            <a:pPr lvl="1"/>
            <a:r>
              <a:rPr lang="en-US" dirty="0">
                <a:cs typeface="Calibri"/>
              </a:rPr>
              <a:t>HOW the characters' lives are affected as a result of what happened</a:t>
            </a:r>
          </a:p>
        </p:txBody>
      </p:sp>
    </p:spTree>
    <p:extLst>
      <p:ext uri="{BB962C8B-B14F-4D97-AF65-F5344CB8AC3E}">
        <p14:creationId xmlns:p14="http://schemas.microsoft.com/office/powerpoint/2010/main" val="211448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DF14A-ECE6-4491-8843-79E1B9FBE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Plot vs. Action, Sequence &amp; Subplot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26013-E7FE-47B9-8F87-6A5BC631F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Action – the events recounted in a fictional work</a:t>
            </a:r>
          </a:p>
          <a:p>
            <a:r>
              <a:rPr lang="en-US" dirty="0">
                <a:cs typeface="Calibri"/>
              </a:rPr>
              <a:t>Vs. Plot – the way the author sequences and paces the event</a:t>
            </a:r>
          </a:p>
          <a:p>
            <a:pPr lvl="1"/>
            <a:r>
              <a:rPr lang="en-US" dirty="0">
                <a:cs typeface="Calibri"/>
              </a:rPr>
              <a:t>Plot shapes our response &amp; interpretation</a:t>
            </a:r>
          </a:p>
          <a:p>
            <a:r>
              <a:rPr lang="en-US" dirty="0">
                <a:cs typeface="Calibri"/>
              </a:rPr>
              <a:t>Sequence – the precise order in which events are related</a:t>
            </a:r>
          </a:p>
          <a:p>
            <a:pPr lvl="1"/>
            <a:r>
              <a:rPr lang="en-US" dirty="0">
                <a:cs typeface="Calibri"/>
              </a:rPr>
              <a:t>Chronological</a:t>
            </a:r>
          </a:p>
          <a:p>
            <a:pPr lvl="1"/>
            <a:r>
              <a:rPr lang="en-US" dirty="0">
                <a:cs typeface="Calibri"/>
              </a:rPr>
              <a:t>Most recent, then moving backwards to show what led up to it</a:t>
            </a:r>
          </a:p>
          <a:p>
            <a:pPr lvl="1"/>
            <a:r>
              <a:rPr lang="en-US" dirty="0">
                <a:cs typeface="Calibri"/>
              </a:rPr>
              <a:t>In medias res – literally "in the middle of things"</a:t>
            </a:r>
          </a:p>
          <a:p>
            <a:r>
              <a:rPr lang="en-US" dirty="0">
                <a:cs typeface="Calibri"/>
              </a:rPr>
              <a:t>Subplot – a plot that receives less time &amp; attention</a:t>
            </a: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270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7AC2E-9D01-4066-A74C-7B469B89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3B5BF-34B6-49A4-B2A8-C7937FDA5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How much time &amp; attention is devoted to stories' events </a:t>
            </a:r>
          </a:p>
          <a:p>
            <a:r>
              <a:rPr lang="en-US">
                <a:cs typeface="Calibri"/>
              </a:rPr>
              <a:t>Vital to plot analysis</a:t>
            </a:r>
          </a:p>
          <a:p>
            <a:pPr lvl="1"/>
            <a:r>
              <a:rPr lang="en-US">
                <a:cs typeface="Calibri"/>
              </a:rPr>
              <a:t>Think about how why author spends so much time &amp; attention </a:t>
            </a:r>
          </a:p>
          <a:p>
            <a:r>
              <a:rPr lang="en-US">
                <a:cs typeface="Calibri"/>
              </a:rPr>
              <a:t>Consider timing of events as they relate:</a:t>
            </a:r>
          </a:p>
          <a:p>
            <a:pPr lvl="1"/>
            <a:r>
              <a:rPr lang="en-US">
                <a:cs typeface="Calibri"/>
              </a:rPr>
              <a:t>To each other</a:t>
            </a:r>
          </a:p>
          <a:p>
            <a:pPr lvl="1"/>
            <a:r>
              <a:rPr lang="en-US">
                <a:cs typeface="Calibri"/>
              </a:rPr>
              <a:t>To real life</a:t>
            </a:r>
          </a:p>
          <a:p>
            <a:r>
              <a:rPr lang="en-US">
                <a:cs typeface="Calibri"/>
              </a:rPr>
              <a:t>All stories contain both faster &amp; slower bits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589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9A8A-0D3F-40E2-A637-0C003F3C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Conflicts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0B9DD-A145-4060-89B8-3CF8B6644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Some sort of struggle &amp; its resolution</a:t>
            </a:r>
          </a:p>
          <a:p>
            <a:r>
              <a:rPr lang="en-US">
                <a:cs typeface="Calibri"/>
              </a:rPr>
              <a:t>External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Between characters &amp; something or someone outside themselves</a:t>
            </a:r>
            <a:endParaRPr lang="en-US" dirty="0">
              <a:cs typeface="Calibri"/>
            </a:endParaRPr>
          </a:p>
          <a:p>
            <a:pPr lvl="2"/>
            <a:r>
              <a:rPr lang="en-US">
                <a:cs typeface="Calibri"/>
              </a:rPr>
              <a:t>Ex: Adventure stories</a:t>
            </a:r>
          </a:p>
          <a:p>
            <a:pPr lvl="1"/>
            <a:r>
              <a:rPr lang="en-US">
                <a:cs typeface="Calibri"/>
              </a:rPr>
              <a:t>Against nature or fate, social force, another person or group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Internal </a:t>
            </a:r>
          </a:p>
          <a:p>
            <a:pPr lvl="1"/>
            <a:r>
              <a:rPr lang="en-US">
                <a:cs typeface="Calibri"/>
              </a:rPr>
              <a:t>Struggle to reconcile two competing desires, needs, tasks</a:t>
            </a:r>
          </a:p>
          <a:p>
            <a:pPr lvl="1"/>
            <a:r>
              <a:rPr lang="en-US">
                <a:cs typeface="Calibri"/>
              </a:rPr>
              <a:t>Or struggle against two parts of oneself</a:t>
            </a:r>
          </a:p>
          <a:p>
            <a:pPr lvl="2"/>
            <a:r>
              <a:rPr lang="en-US">
                <a:cs typeface="Calibri"/>
              </a:rPr>
              <a:t>Ex: head is saying one thing, heart another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418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E9E98-D0F5-4706-BD3E-E0D87D77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Five Parts of Plot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25054-6001-49A4-A5DC-3CCE7C041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Exposition</a:t>
            </a:r>
          </a:p>
          <a:p>
            <a:r>
              <a:rPr lang="en-US">
                <a:cs typeface="Calibri"/>
              </a:rPr>
              <a:t>Rising action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Climax/Turning point</a:t>
            </a:r>
          </a:p>
          <a:p>
            <a:r>
              <a:rPr lang="en-US">
                <a:cs typeface="Calibri"/>
              </a:rPr>
              <a:t>Falling action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Conclusion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298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Short Story Unit: Plot</vt:lpstr>
      <vt:lpstr>Plot</vt:lpstr>
      <vt:lpstr>Plot vs. Action, Sequence &amp; Subplot</vt:lpstr>
      <vt:lpstr>Pace</vt:lpstr>
      <vt:lpstr>Conflicts</vt:lpstr>
      <vt:lpstr>Five Parts of Plot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Buckhout, Stephanie</dc:creator>
  <cp:lastModifiedBy>Buckhout, Stephanie</cp:lastModifiedBy>
  <cp:revision>164</cp:revision>
  <dcterms:created xsi:type="dcterms:W3CDTF">2013-07-15T20:26:40Z</dcterms:created>
  <dcterms:modified xsi:type="dcterms:W3CDTF">2019-03-28T18:17:58Z</dcterms:modified>
</cp:coreProperties>
</file>